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7" r:id="rId5"/>
  </p:sldMasterIdLst>
  <p:notesMasterIdLst>
    <p:notesMasterId r:id="rId14"/>
  </p:notesMasterIdLst>
  <p:sldIdLst>
    <p:sldId id="268" r:id="rId6"/>
    <p:sldId id="257" r:id="rId7"/>
    <p:sldId id="271" r:id="rId8"/>
    <p:sldId id="267" r:id="rId9"/>
    <p:sldId id="261" r:id="rId10"/>
    <p:sldId id="262" r:id="rId11"/>
    <p:sldId id="269" r:id="rId12"/>
    <p:sldId id="270" r:id="rId13"/>
  </p:sldIdLst>
  <p:sldSz cx="9144000" cy="5715000" type="screen16x10"/>
  <p:notesSz cx="6858000" cy="9144000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XpK2u38Ns7zxonK3MZUBF48Ef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272906-5F6B-45E2-BFDF-80DCF77A228C}" v="3" dt="2025-10-23T08:01:12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customschemas.google.com/relationships/presentationmetadata" Target="meta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ha Gromova" userId="db6ad6ba-19ea-41b9-8606-afb174102b81" providerId="ADAL" clId="{03227C16-64F1-4741-9960-C15E0808D857}"/>
    <pc:docChg chg="custSel addSld delSld modSld sldOrd">
      <pc:chgData name="Masha Gromova" userId="db6ad6ba-19ea-41b9-8606-afb174102b81" providerId="ADAL" clId="{03227C16-64F1-4741-9960-C15E0808D857}" dt="2025-10-23T08:03:39.751" v="208" actId="2696"/>
      <pc:docMkLst>
        <pc:docMk/>
      </pc:docMkLst>
      <pc:sldChg chg="modSp mod">
        <pc:chgData name="Masha Gromova" userId="db6ad6ba-19ea-41b9-8606-afb174102b81" providerId="ADAL" clId="{03227C16-64F1-4741-9960-C15E0808D857}" dt="2025-10-22T07:47:16.390" v="183" actId="20577"/>
        <pc:sldMkLst>
          <pc:docMk/>
          <pc:sldMk cId="619032526" sldId="257"/>
        </pc:sldMkLst>
        <pc:spChg chg="mod">
          <ac:chgData name="Masha Gromova" userId="db6ad6ba-19ea-41b9-8606-afb174102b81" providerId="ADAL" clId="{03227C16-64F1-4741-9960-C15E0808D857}" dt="2025-10-22T07:47:16.390" v="183" actId="20577"/>
          <ac:spMkLst>
            <pc:docMk/>
            <pc:sldMk cId="619032526" sldId="257"/>
            <ac:spMk id="201" creationId="{00000000-0000-0000-0000-000000000000}"/>
          </ac:spMkLst>
        </pc:spChg>
      </pc:sldChg>
      <pc:sldChg chg="ord">
        <pc:chgData name="Masha Gromova" userId="db6ad6ba-19ea-41b9-8606-afb174102b81" providerId="ADAL" clId="{03227C16-64F1-4741-9960-C15E0808D857}" dt="2025-10-22T07:43:56.590" v="123"/>
        <pc:sldMkLst>
          <pc:docMk/>
          <pc:sldMk cId="0" sldId="261"/>
        </pc:sldMkLst>
      </pc:sldChg>
      <pc:sldChg chg="modSp mod ord">
        <pc:chgData name="Masha Gromova" userId="db6ad6ba-19ea-41b9-8606-afb174102b81" providerId="ADAL" clId="{03227C16-64F1-4741-9960-C15E0808D857}" dt="2025-10-22T07:44:14.917" v="125"/>
        <pc:sldMkLst>
          <pc:docMk/>
          <pc:sldMk cId="0" sldId="262"/>
        </pc:sldMkLst>
        <pc:spChg chg="mod">
          <ac:chgData name="Masha Gromova" userId="db6ad6ba-19ea-41b9-8606-afb174102b81" providerId="ADAL" clId="{03227C16-64F1-4741-9960-C15E0808D857}" dt="2025-10-22T07:39:53.123" v="121" actId="20577"/>
          <ac:spMkLst>
            <pc:docMk/>
            <pc:sldMk cId="0" sldId="262"/>
            <ac:spMk id="236" creationId="{00000000-0000-0000-0000-000000000000}"/>
          </ac:spMkLst>
        </pc:spChg>
      </pc:sldChg>
      <pc:sldChg chg="modSp mod">
        <pc:chgData name="Masha Gromova" userId="db6ad6ba-19ea-41b9-8606-afb174102b81" providerId="ADAL" clId="{03227C16-64F1-4741-9960-C15E0808D857}" dt="2025-10-22T07:31:53.639" v="18" actId="20577"/>
        <pc:sldMkLst>
          <pc:docMk/>
          <pc:sldMk cId="1085700975" sldId="269"/>
        </pc:sldMkLst>
        <pc:spChg chg="mod">
          <ac:chgData name="Masha Gromova" userId="db6ad6ba-19ea-41b9-8606-afb174102b81" providerId="ADAL" clId="{03227C16-64F1-4741-9960-C15E0808D857}" dt="2025-10-22T07:31:53.639" v="18" actId="20577"/>
          <ac:spMkLst>
            <pc:docMk/>
            <pc:sldMk cId="1085700975" sldId="269"/>
            <ac:spMk id="249" creationId="{91BA8965-8234-BF6F-C5D8-CF6F843D3DEB}"/>
          </ac:spMkLst>
        </pc:spChg>
      </pc:sldChg>
      <pc:sldChg chg="modSp mod">
        <pc:chgData name="Masha Gromova" userId="db6ad6ba-19ea-41b9-8606-afb174102b81" providerId="ADAL" clId="{03227C16-64F1-4741-9960-C15E0808D857}" dt="2025-10-22T07:48:00.589" v="185" actId="20577"/>
        <pc:sldMkLst>
          <pc:docMk/>
          <pc:sldMk cId="200074316" sldId="270"/>
        </pc:sldMkLst>
        <pc:spChg chg="mod">
          <ac:chgData name="Masha Gromova" userId="db6ad6ba-19ea-41b9-8606-afb174102b81" providerId="ADAL" clId="{03227C16-64F1-4741-9960-C15E0808D857}" dt="2025-10-22T07:48:00.589" v="185" actId="20577"/>
          <ac:spMkLst>
            <pc:docMk/>
            <pc:sldMk cId="200074316" sldId="270"/>
            <ac:spMk id="249" creationId="{1BC6CADC-7A4F-7E0F-082D-AC0F515C0DA0}"/>
          </ac:spMkLst>
        </pc:spChg>
      </pc:sldChg>
      <pc:sldChg chg="addSp delSp modSp add mod">
        <pc:chgData name="Masha Gromova" userId="db6ad6ba-19ea-41b9-8606-afb174102b81" providerId="ADAL" clId="{03227C16-64F1-4741-9960-C15E0808D857}" dt="2025-10-23T08:03:16.870" v="206" actId="14100"/>
        <pc:sldMkLst>
          <pc:docMk/>
          <pc:sldMk cId="1295466025" sldId="271"/>
        </pc:sldMkLst>
        <pc:spChg chg="mod">
          <ac:chgData name="Masha Gromova" userId="db6ad6ba-19ea-41b9-8606-afb174102b81" providerId="ADAL" clId="{03227C16-64F1-4741-9960-C15E0808D857}" dt="2025-10-23T08:03:05.716" v="203" actId="20577"/>
          <ac:spMkLst>
            <pc:docMk/>
            <pc:sldMk cId="1295466025" sldId="271"/>
            <ac:spMk id="200" creationId="{35EC644D-48DF-4433-EB87-6C891721A7AA}"/>
          </ac:spMkLst>
        </pc:spChg>
        <pc:spChg chg="del mod">
          <ac:chgData name="Masha Gromova" userId="db6ad6ba-19ea-41b9-8606-afb174102b81" providerId="ADAL" clId="{03227C16-64F1-4741-9960-C15E0808D857}" dt="2025-10-22T07:46:53.606" v="177" actId="478"/>
          <ac:spMkLst>
            <pc:docMk/>
            <pc:sldMk cId="1295466025" sldId="271"/>
            <ac:spMk id="201" creationId="{D7D4FB48-A9E9-C668-453F-95020959477F}"/>
          </ac:spMkLst>
        </pc:spChg>
        <pc:picChg chg="add mod">
          <ac:chgData name="Masha Gromova" userId="db6ad6ba-19ea-41b9-8606-afb174102b81" providerId="ADAL" clId="{03227C16-64F1-4741-9960-C15E0808D857}" dt="2025-10-23T08:03:16.870" v="206" actId="14100"/>
          <ac:picMkLst>
            <pc:docMk/>
            <pc:sldMk cId="1295466025" sldId="271"/>
            <ac:picMk id="3" creationId="{4CDE1B17-A9E4-E78A-6B33-9A1A2FD5F69E}"/>
          </ac:picMkLst>
        </pc:picChg>
        <pc:picChg chg="del">
          <ac:chgData name="Masha Gromova" userId="db6ad6ba-19ea-41b9-8606-afb174102b81" providerId="ADAL" clId="{03227C16-64F1-4741-9960-C15E0808D857}" dt="2025-10-22T07:46:45.905" v="175" actId="478"/>
          <ac:picMkLst>
            <pc:docMk/>
            <pc:sldMk cId="1295466025" sldId="271"/>
            <ac:picMk id="202" creationId="{23CCB323-E777-15B1-694B-99BDDD0B343F}"/>
          </ac:picMkLst>
        </pc:picChg>
      </pc:sldChg>
      <pc:sldChg chg="new del">
        <pc:chgData name="Masha Gromova" userId="db6ad6ba-19ea-41b9-8606-afb174102b81" providerId="ADAL" clId="{03227C16-64F1-4741-9960-C15E0808D857}" dt="2025-10-22T07:46:18.203" v="151" actId="2696"/>
        <pc:sldMkLst>
          <pc:docMk/>
          <pc:sldMk cId="3335112382" sldId="271"/>
        </pc:sldMkLst>
      </pc:sldChg>
      <pc:sldChg chg="add del">
        <pc:chgData name="Masha Gromova" userId="db6ad6ba-19ea-41b9-8606-afb174102b81" providerId="ADAL" clId="{03227C16-64F1-4741-9960-C15E0808D857}" dt="2025-10-23T08:03:39.751" v="208" actId="2696"/>
        <pc:sldMkLst>
          <pc:docMk/>
          <pc:sldMk cId="1576157890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>
          <a:extLst>
            <a:ext uri="{FF2B5EF4-FFF2-40B4-BE49-F238E27FC236}">
              <a16:creationId xmlns:a16="http://schemas.microsoft.com/office/drawing/2014/main" id="{4782AAEC-6F66-4697-F5FA-C2B889EB5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080d11bdbf_0_145:notes">
            <a:extLst>
              <a:ext uri="{FF2B5EF4-FFF2-40B4-BE49-F238E27FC236}">
                <a16:creationId xmlns:a16="http://schemas.microsoft.com/office/drawing/2014/main" id="{3D7C21A0-569B-5C76-E8CC-053CCF4753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g3080d11bdbf_0_145:notes">
            <a:extLst>
              <a:ext uri="{FF2B5EF4-FFF2-40B4-BE49-F238E27FC236}">
                <a16:creationId xmlns:a16="http://schemas.microsoft.com/office/drawing/2014/main" id="{207C66EE-A222-F1A7-994F-2F910157F1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4729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09c3b2ca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g309c3b2ca6e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Voorbeeld tekst slide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015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2365FB7E-EA9D-D442-9ABB-1B9CC284A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09c3b2ca6e_0_0:notes">
            <a:extLst>
              <a:ext uri="{FF2B5EF4-FFF2-40B4-BE49-F238E27FC236}">
                <a16:creationId xmlns:a16="http://schemas.microsoft.com/office/drawing/2014/main" id="{5E676CB1-5BA4-3C8C-63A1-FEECCD3D84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g309c3b2ca6e_0_0:notes">
            <a:extLst>
              <a:ext uri="{FF2B5EF4-FFF2-40B4-BE49-F238E27FC236}">
                <a16:creationId xmlns:a16="http://schemas.microsoft.com/office/drawing/2014/main" id="{6F48AFD0-7818-4523-3F2F-F772AE1551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Voorbeeld tekst slide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619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0534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7489647f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" name="Google Shape;227;g347489647fd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Voorbeeld tekst slide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47489647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Google Shape;233;g347489647fd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Voorbeeld tekst slide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22D6027B-DADB-F184-D807-CE65813E8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47489647fd_0_23:notes">
            <a:extLst>
              <a:ext uri="{FF2B5EF4-FFF2-40B4-BE49-F238E27FC236}">
                <a16:creationId xmlns:a16="http://schemas.microsoft.com/office/drawing/2014/main" id="{70912A68-8BAE-46E3-1138-FD909CECD4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Google Shape;246;g347489647fd_0_23:notes">
            <a:extLst>
              <a:ext uri="{FF2B5EF4-FFF2-40B4-BE49-F238E27FC236}">
                <a16:creationId xmlns:a16="http://schemas.microsoft.com/office/drawing/2014/main" id="{1E58FC1C-99E6-3652-6A78-3B52525D96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Voorbeeld tekst slide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5998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2D048552-6BEF-D896-2AFB-B5A698B03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47489647fd_0_23:notes">
            <a:extLst>
              <a:ext uri="{FF2B5EF4-FFF2-40B4-BE49-F238E27FC236}">
                <a16:creationId xmlns:a16="http://schemas.microsoft.com/office/drawing/2014/main" id="{D066FF9D-3811-F065-53FB-8079B900E7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Google Shape;246;g347489647fd_0_23:notes">
            <a:extLst>
              <a:ext uri="{FF2B5EF4-FFF2-40B4-BE49-F238E27FC236}">
                <a16:creationId xmlns:a16="http://schemas.microsoft.com/office/drawing/2014/main" id="{051EDBE7-AE99-5064-61BE-9A3478B612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Voorbeeld tekst slide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438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dia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8" descr="Afbeelding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28" y="58489"/>
            <a:ext cx="1963087" cy="39261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8"/>
          <p:cNvSpPr txBox="1">
            <a:spLocks noGrp="1"/>
          </p:cNvSpPr>
          <p:nvPr>
            <p:ph type="title"/>
          </p:nvPr>
        </p:nvSpPr>
        <p:spPr>
          <a:xfrm>
            <a:off x="685800" y="1775359"/>
            <a:ext cx="7772400" cy="1225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body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F979F"/>
              </a:buClr>
              <a:buSzPts val="3200"/>
              <a:buFont typeface="Calibri"/>
              <a:buNone/>
              <a:defRPr>
                <a:solidFill>
                  <a:srgbClr val="8F979F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F979F"/>
              </a:buClr>
              <a:buSzPts val="3200"/>
              <a:buFont typeface="Calibri"/>
              <a:buNone/>
              <a:defRPr>
                <a:solidFill>
                  <a:srgbClr val="8F979F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F979F"/>
              </a:buClr>
              <a:buSzPts val="3200"/>
              <a:buFont typeface="Calibri"/>
              <a:buNone/>
              <a:defRPr>
                <a:solidFill>
                  <a:srgbClr val="8F979F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F979F"/>
              </a:buClr>
              <a:buSzPts val="3200"/>
              <a:buFont typeface="Calibri"/>
              <a:buNone/>
              <a:defRPr>
                <a:solidFill>
                  <a:srgbClr val="8F979F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F979F"/>
              </a:buClr>
              <a:buSzPts val="3200"/>
              <a:buFont typeface="Calibri"/>
              <a:buNone/>
              <a:defRPr>
                <a:solidFill>
                  <a:srgbClr val="8F979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" name="Google Shape;14;p18" descr="Afbeelding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28" y="58489"/>
            <a:ext cx="1963087" cy="39261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8"/>
          <p:cNvSpPr txBox="1">
            <a:spLocks noGrp="1"/>
          </p:cNvSpPr>
          <p:nvPr>
            <p:ph type="sldNum" idx="12"/>
          </p:nvPr>
        </p:nvSpPr>
        <p:spPr>
          <a:xfrm>
            <a:off x="8428176" y="5324946"/>
            <a:ext cx="258624" cy="24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dia">
  <p:cSld name="Titeldia">
    <p:bg>
      <p:bgPr>
        <a:solidFill>
          <a:srgbClr val="FFFFFF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7" descr="Afbeelding 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05" y="77953"/>
            <a:ext cx="1765064" cy="35301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7"/>
          <p:cNvSpPr txBox="1">
            <a:spLocks noGrp="1"/>
          </p:cNvSpPr>
          <p:nvPr>
            <p:ph type="title"/>
          </p:nvPr>
        </p:nvSpPr>
        <p:spPr>
          <a:xfrm>
            <a:off x="1143000" y="935037"/>
            <a:ext cx="6858000" cy="199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6000"/>
              <a:buFont typeface="Calibri"/>
              <a:buNone/>
              <a:defRPr sz="6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body" idx="1"/>
          </p:nvPr>
        </p:nvSpPr>
        <p:spPr>
          <a:xfrm>
            <a:off x="1143000" y="3001963"/>
            <a:ext cx="6858000" cy="137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256726" y="5324941"/>
            <a:ext cx="258624" cy="24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en object">
  <p:cSld name="Titel en object 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8" descr="Afbeelding 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05" y="77953"/>
            <a:ext cx="1765064" cy="35301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8"/>
          <p:cNvSpPr txBox="1"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800"/>
              <a:buChar char="•"/>
              <a:defRPr sz="2800"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800"/>
              <a:buChar char="•"/>
              <a:defRPr sz="2800"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800"/>
              <a:buChar char="•"/>
              <a:defRPr sz="2800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sldNum" idx="12"/>
          </p:nvPr>
        </p:nvSpPr>
        <p:spPr>
          <a:xfrm>
            <a:off x="8256726" y="5324941"/>
            <a:ext cx="258624" cy="24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ekop">
  <p:cSld name="Sectiekop 2"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9" descr="Afbeelding 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05" y="77953"/>
            <a:ext cx="1765064" cy="35301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9"/>
          <p:cNvSpPr txBox="1">
            <a:spLocks noGrp="1"/>
          </p:cNvSpPr>
          <p:nvPr>
            <p:ph type="title"/>
          </p:nvPr>
        </p:nvSpPr>
        <p:spPr>
          <a:xfrm>
            <a:off x="623887" y="1425575"/>
            <a:ext cx="7886701" cy="2376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6000"/>
              <a:buFont typeface="Calibri"/>
              <a:buNone/>
              <a:defRPr sz="6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body" idx="1"/>
          </p:nvPr>
        </p:nvSpPr>
        <p:spPr>
          <a:xfrm>
            <a:off x="623887" y="3824287"/>
            <a:ext cx="7886701" cy="125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F979F"/>
              </a:buClr>
              <a:buSzPts val="2400"/>
              <a:buFont typeface="Calibri"/>
              <a:buNone/>
              <a:defRPr sz="2400">
                <a:solidFill>
                  <a:srgbClr val="8F979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F979F"/>
              </a:buClr>
              <a:buSzPts val="2400"/>
              <a:buFont typeface="Calibri"/>
              <a:buNone/>
              <a:defRPr sz="2400">
                <a:solidFill>
                  <a:srgbClr val="8F979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F979F"/>
              </a:buClr>
              <a:buSzPts val="2400"/>
              <a:buFont typeface="Calibri"/>
              <a:buNone/>
              <a:defRPr sz="2400">
                <a:solidFill>
                  <a:srgbClr val="8F979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F979F"/>
              </a:buClr>
              <a:buSzPts val="2400"/>
              <a:buFont typeface="Calibri"/>
              <a:buNone/>
              <a:defRPr sz="2400">
                <a:solidFill>
                  <a:srgbClr val="8F979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F979F"/>
              </a:buClr>
              <a:buSzPts val="2400"/>
              <a:buFont typeface="Calibri"/>
              <a:buNone/>
              <a:defRPr sz="2400">
                <a:solidFill>
                  <a:srgbClr val="8F979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sldNum" idx="12"/>
          </p:nvPr>
        </p:nvSpPr>
        <p:spPr>
          <a:xfrm>
            <a:off x="8256726" y="5324941"/>
            <a:ext cx="258624" cy="24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houd van twee">
  <p:cSld name="Inhoud van twee">
    <p:bg>
      <p:bgPr>
        <a:solidFill>
          <a:srgbClr val="FFFFFF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0" descr="Afbeelding 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05" y="77953"/>
            <a:ext cx="1765064" cy="35301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1"/>
          </p:nvPr>
        </p:nvSpPr>
        <p:spPr>
          <a:xfrm>
            <a:off x="628650" y="1520825"/>
            <a:ext cx="3867150" cy="3627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800"/>
              <a:buChar char="•"/>
              <a:defRPr sz="2800"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800"/>
              <a:buChar char="•"/>
              <a:defRPr sz="2800"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800"/>
              <a:buChar char="•"/>
              <a:defRPr sz="2800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sldNum" idx="12"/>
          </p:nvPr>
        </p:nvSpPr>
        <p:spPr>
          <a:xfrm>
            <a:off x="8256726" y="5324941"/>
            <a:ext cx="258624" cy="24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gelijking">
  <p:cSld name="Vergelijking 2">
    <p:bg>
      <p:bgPr>
        <a:solidFill>
          <a:srgbClr val="FFFF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31" descr="Afbeelding 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05" y="77953"/>
            <a:ext cx="1765064" cy="35301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1"/>
          <p:cNvSpPr txBox="1">
            <a:spLocks noGrp="1"/>
          </p:cNvSpPr>
          <p:nvPr>
            <p:ph type="title"/>
          </p:nvPr>
        </p:nvSpPr>
        <p:spPr>
          <a:xfrm>
            <a:off x="630237" y="304800"/>
            <a:ext cx="7886701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body" idx="1"/>
          </p:nvPr>
        </p:nvSpPr>
        <p:spPr>
          <a:xfrm>
            <a:off x="630237" y="1401762"/>
            <a:ext cx="3868739" cy="685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body" idx="2"/>
          </p:nvPr>
        </p:nvSpPr>
        <p:spPr>
          <a:xfrm>
            <a:off x="4629150" y="1401762"/>
            <a:ext cx="3887788" cy="685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sldNum" idx="12"/>
          </p:nvPr>
        </p:nvSpPr>
        <p:spPr>
          <a:xfrm>
            <a:off x="8256726" y="5324941"/>
            <a:ext cx="258624" cy="24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leen titel">
  <p:cSld name="Alleen titel 2">
    <p:bg>
      <p:bgPr>
        <a:solidFill>
          <a:srgbClr val="FFFFF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2" descr="Afbeelding 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05" y="77953"/>
            <a:ext cx="1765064" cy="35301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2"/>
          <p:cNvSpPr txBox="1"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8256726" y="5324941"/>
            <a:ext cx="258624" cy="24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eg">
  <p:cSld name="Leeg"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33" descr="Afbeelding 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05" y="77953"/>
            <a:ext cx="1765064" cy="35301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3"/>
          <p:cNvSpPr txBox="1">
            <a:spLocks noGrp="1"/>
          </p:cNvSpPr>
          <p:nvPr>
            <p:ph type="sldNum" idx="12"/>
          </p:nvPr>
        </p:nvSpPr>
        <p:spPr>
          <a:xfrm>
            <a:off x="8256726" y="5324941"/>
            <a:ext cx="258624" cy="24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houd met bijschrift">
  <p:cSld name="Inhoud met bijschrift 2">
    <p:bg>
      <p:bgPr>
        <a:solidFill>
          <a:srgbClr val="FF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34" descr="Afbeelding 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05" y="77953"/>
            <a:ext cx="1765064" cy="35301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4"/>
          <p:cNvSpPr txBox="1">
            <a:spLocks noGrp="1"/>
          </p:cNvSpPr>
          <p:nvPr>
            <p:ph type="title"/>
          </p:nvPr>
        </p:nvSpPr>
        <p:spPr>
          <a:xfrm>
            <a:off x="630237" y="381000"/>
            <a:ext cx="2949576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body" idx="1"/>
          </p:nvPr>
        </p:nvSpPr>
        <p:spPr>
          <a:xfrm>
            <a:off x="3887787" y="822325"/>
            <a:ext cx="4629151" cy="406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body" idx="2"/>
          </p:nvPr>
        </p:nvSpPr>
        <p:spPr>
          <a:xfrm>
            <a:off x="630237" y="1714500"/>
            <a:ext cx="2949576" cy="31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sldNum" idx="12"/>
          </p:nvPr>
        </p:nvSpPr>
        <p:spPr>
          <a:xfrm>
            <a:off x="8256726" y="5324941"/>
            <a:ext cx="258624" cy="24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fbeelding met bijschrift">
  <p:cSld name="Afbeelding met bijschrift 2"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35" descr="Afbeelding 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05" y="77953"/>
            <a:ext cx="1765064" cy="35301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5"/>
          <p:cNvSpPr txBox="1">
            <a:spLocks noGrp="1"/>
          </p:cNvSpPr>
          <p:nvPr>
            <p:ph type="title"/>
          </p:nvPr>
        </p:nvSpPr>
        <p:spPr>
          <a:xfrm>
            <a:off x="630237" y="381000"/>
            <a:ext cx="2949576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>
            <a:spLocks noGrp="1"/>
          </p:cNvSpPr>
          <p:nvPr>
            <p:ph type="pic" idx="2"/>
          </p:nvPr>
        </p:nvSpPr>
        <p:spPr>
          <a:xfrm>
            <a:off x="3887787" y="822325"/>
            <a:ext cx="4629151" cy="4062413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5"/>
          <p:cNvSpPr txBox="1">
            <a:spLocks noGrp="1"/>
          </p:cNvSpPr>
          <p:nvPr>
            <p:ph type="body" idx="1"/>
          </p:nvPr>
        </p:nvSpPr>
        <p:spPr>
          <a:xfrm>
            <a:off x="630237" y="1714500"/>
            <a:ext cx="2949576" cy="31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5"/>
          <p:cNvSpPr txBox="1">
            <a:spLocks noGrp="1"/>
          </p:cNvSpPr>
          <p:nvPr>
            <p:ph type="sldNum" idx="12"/>
          </p:nvPr>
        </p:nvSpPr>
        <p:spPr>
          <a:xfrm>
            <a:off x="8256726" y="5324941"/>
            <a:ext cx="258624" cy="24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309c3b2ca6e_0_422" descr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28" y="58487"/>
            <a:ext cx="1963088" cy="39262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309c3b2ca6e_0_422"/>
          <p:cNvSpPr txBox="1">
            <a:spLocks noGrp="1"/>
          </p:cNvSpPr>
          <p:nvPr>
            <p:ph type="sldNum" idx="12"/>
          </p:nvPr>
        </p:nvSpPr>
        <p:spPr>
          <a:xfrm>
            <a:off x="8428219" y="5324967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eg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9" descr="Afbeelding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28" y="58489"/>
            <a:ext cx="1963087" cy="39261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8428176" y="5324946"/>
            <a:ext cx="258624" cy="24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309c3b2ca6e_0_416" descr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28" y="58487"/>
            <a:ext cx="1963088" cy="39262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309c3b2ca6e_0_416"/>
          <p:cNvSpPr txBox="1">
            <a:spLocks noGrp="1"/>
          </p:cNvSpPr>
          <p:nvPr>
            <p:ph type="title"/>
          </p:nvPr>
        </p:nvSpPr>
        <p:spPr>
          <a:xfrm>
            <a:off x="685800" y="1775359"/>
            <a:ext cx="77724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309c3b2ca6e_0_416"/>
          <p:cNvSpPr txBox="1">
            <a:spLocks noGrp="1"/>
          </p:cNvSpPr>
          <p:nvPr>
            <p:ph type="body" idx="1"/>
          </p:nvPr>
        </p:nvSpPr>
        <p:spPr>
          <a:xfrm>
            <a:off x="1371600" y="3238500"/>
            <a:ext cx="64008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F979F"/>
              </a:buClr>
              <a:buSzPts val="3200"/>
              <a:buFont typeface="Calibri"/>
              <a:buNone/>
              <a:defRPr>
                <a:solidFill>
                  <a:srgbClr val="8F979F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F979F"/>
              </a:buClr>
              <a:buSzPts val="3200"/>
              <a:buFont typeface="Calibri"/>
              <a:buNone/>
              <a:defRPr>
                <a:solidFill>
                  <a:srgbClr val="8F979F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F979F"/>
              </a:buClr>
              <a:buSzPts val="3200"/>
              <a:buFont typeface="Calibri"/>
              <a:buNone/>
              <a:defRPr>
                <a:solidFill>
                  <a:srgbClr val="8F979F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F979F"/>
              </a:buClr>
              <a:buSzPts val="3200"/>
              <a:buFont typeface="Calibri"/>
              <a:buNone/>
              <a:defRPr>
                <a:solidFill>
                  <a:srgbClr val="8F979F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F979F"/>
              </a:buClr>
              <a:buSzPts val="3200"/>
              <a:buFont typeface="Calibri"/>
              <a:buNone/>
              <a:defRPr>
                <a:solidFill>
                  <a:srgbClr val="8F979F"/>
                </a:solidFill>
              </a:defRPr>
            </a:lvl5pPr>
            <a:lvl6pPr marL="2743200" lvl="5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pic>
        <p:nvPicPr>
          <p:cNvPr id="106" name="Google Shape;106;g309c3b2ca6e_0_416" descr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28" y="58487"/>
            <a:ext cx="1963088" cy="39262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309c3b2ca6e_0_416"/>
          <p:cNvSpPr txBox="1">
            <a:spLocks noGrp="1"/>
          </p:cNvSpPr>
          <p:nvPr>
            <p:ph type="sldNum" idx="12"/>
          </p:nvPr>
        </p:nvSpPr>
        <p:spPr>
          <a:xfrm>
            <a:off x="8428219" y="5324967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 1">
  <p:cSld name="TITLE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9c3b2ca6e_0_425"/>
          <p:cNvSpPr txBox="1">
            <a:spLocks noGrp="1"/>
          </p:cNvSpPr>
          <p:nvPr>
            <p:ph type="ctrTitle"/>
          </p:nvPr>
        </p:nvSpPr>
        <p:spPr>
          <a:xfrm>
            <a:off x="1143000" y="935303"/>
            <a:ext cx="6858000" cy="19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  <a:defRPr sz="4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309c3b2ca6e_0_425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1" name="Google Shape;111;g309c3b2ca6e_0_425"/>
          <p:cNvSpPr txBox="1">
            <a:spLocks noGrp="1"/>
          </p:cNvSpPr>
          <p:nvPr>
            <p:ph type="dt" idx="10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g309c3b2ca6e_0_425"/>
          <p:cNvSpPr txBox="1">
            <a:spLocks noGrp="1"/>
          </p:cNvSpPr>
          <p:nvPr>
            <p:ph type="ftr" idx="11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g309c3b2ca6e_0_425"/>
          <p:cNvSpPr txBox="1">
            <a:spLocks noGrp="1"/>
          </p:cNvSpPr>
          <p:nvPr>
            <p:ph type="sldNum" idx="12"/>
          </p:nvPr>
        </p:nvSpPr>
        <p:spPr>
          <a:xfrm>
            <a:off x="6457950" y="5296958"/>
            <a:ext cx="20574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>
  <p:cSld name="Titel en objec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09c3b2ca6e_0_431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309c3b2ca6e_0_431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marL="1828800" lvl="3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  <a:defRPr/>
            </a:lvl4pPr>
            <a:lvl5pPr marL="2286000" lvl="4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»"/>
              <a:defRPr/>
            </a:lvl5pPr>
            <a:lvl6pPr marL="2743200" lvl="5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g309c3b2ca6e_0_431"/>
          <p:cNvSpPr txBox="1">
            <a:spLocks noGrp="1"/>
          </p:cNvSpPr>
          <p:nvPr>
            <p:ph type="sldNum" idx="12"/>
          </p:nvPr>
        </p:nvSpPr>
        <p:spPr>
          <a:xfrm>
            <a:off x="8428219" y="5324967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>
  <p:cSld name="Sectiekop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9c3b2ca6e_0_435"/>
          <p:cNvSpPr txBox="1">
            <a:spLocks noGrp="1"/>
          </p:cNvSpPr>
          <p:nvPr>
            <p:ph type="title"/>
          </p:nvPr>
        </p:nvSpPr>
        <p:spPr>
          <a:xfrm>
            <a:off x="722312" y="3672418"/>
            <a:ext cx="7772400" cy="11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4000"/>
              <a:buFont typeface="Calibri"/>
              <a:buNone/>
              <a:defRPr sz="4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309c3b2ca6e_0_435"/>
          <p:cNvSpPr txBox="1">
            <a:spLocks noGrp="1"/>
          </p:cNvSpPr>
          <p:nvPr>
            <p:ph type="body" idx="1"/>
          </p:nvPr>
        </p:nvSpPr>
        <p:spPr>
          <a:xfrm>
            <a:off x="722312" y="2422261"/>
            <a:ext cx="77724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F979F"/>
              </a:buClr>
              <a:buSzPts val="2000"/>
              <a:buFont typeface="Calibri"/>
              <a:buNone/>
              <a:defRPr sz="2000">
                <a:solidFill>
                  <a:srgbClr val="8F979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F979F"/>
              </a:buClr>
              <a:buSzPts val="2000"/>
              <a:buFont typeface="Calibri"/>
              <a:buNone/>
              <a:defRPr sz="2000">
                <a:solidFill>
                  <a:srgbClr val="8F979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F979F"/>
              </a:buClr>
              <a:buSzPts val="2000"/>
              <a:buFont typeface="Calibri"/>
              <a:buNone/>
              <a:defRPr sz="2000">
                <a:solidFill>
                  <a:srgbClr val="8F979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F979F"/>
              </a:buClr>
              <a:buSzPts val="2000"/>
              <a:buFont typeface="Calibri"/>
              <a:buNone/>
              <a:defRPr sz="2000">
                <a:solidFill>
                  <a:srgbClr val="8F979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F979F"/>
              </a:buClr>
              <a:buSzPts val="2000"/>
              <a:buFont typeface="Calibri"/>
              <a:buNone/>
              <a:defRPr sz="2000">
                <a:solidFill>
                  <a:srgbClr val="8F979F"/>
                </a:solidFill>
              </a:defRPr>
            </a:lvl5pPr>
            <a:lvl6pPr marL="2743200" lvl="5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309c3b2ca6e_0_435"/>
          <p:cNvSpPr txBox="1">
            <a:spLocks noGrp="1"/>
          </p:cNvSpPr>
          <p:nvPr>
            <p:ph type="sldNum" idx="12"/>
          </p:nvPr>
        </p:nvSpPr>
        <p:spPr>
          <a:xfrm>
            <a:off x="8428219" y="5324967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objecten">
  <p:cSld name="Twee objecte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09c3b2ca6e_0_439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309c3b2ca6e_0_439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4038600" cy="3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3pPr>
            <a:lvl4pPr marL="1828800" lvl="3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–"/>
              <a:defRPr sz="2800"/>
            </a:lvl4pPr>
            <a:lvl5pPr marL="2286000" lvl="4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»"/>
              <a:defRPr sz="2800"/>
            </a:lvl5pPr>
            <a:lvl6pPr marL="2743200" lvl="5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g309c3b2ca6e_0_439"/>
          <p:cNvSpPr txBox="1">
            <a:spLocks noGrp="1"/>
          </p:cNvSpPr>
          <p:nvPr>
            <p:ph type="sldNum" idx="12"/>
          </p:nvPr>
        </p:nvSpPr>
        <p:spPr>
          <a:xfrm>
            <a:off x="8428219" y="5324967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>
  <p:cSld name="Vergelijking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9c3b2ca6e_0_443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309c3b2ca6e_0_443"/>
          <p:cNvSpPr txBox="1">
            <a:spLocks noGrp="1"/>
          </p:cNvSpPr>
          <p:nvPr>
            <p:ph type="body" idx="1"/>
          </p:nvPr>
        </p:nvSpPr>
        <p:spPr>
          <a:xfrm>
            <a:off x="457200" y="1279259"/>
            <a:ext cx="40401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 b="1"/>
            </a:lvl5pPr>
            <a:lvl6pPr marL="2743200" lvl="5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g309c3b2ca6e_0_443"/>
          <p:cNvSpPr txBox="1">
            <a:spLocks noGrp="1"/>
          </p:cNvSpPr>
          <p:nvPr>
            <p:ph type="body" idx="2"/>
          </p:nvPr>
        </p:nvSpPr>
        <p:spPr>
          <a:xfrm>
            <a:off x="4645033" y="1279260"/>
            <a:ext cx="40419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marL="1828800" lvl="3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  <a:defRPr/>
            </a:lvl4pPr>
            <a:lvl5pPr marL="2286000" lvl="4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»"/>
              <a:defRPr/>
            </a:lvl5pPr>
            <a:lvl6pPr marL="2743200" lvl="5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g309c3b2ca6e_0_443"/>
          <p:cNvSpPr txBox="1">
            <a:spLocks noGrp="1"/>
          </p:cNvSpPr>
          <p:nvPr>
            <p:ph type="sldNum" idx="12"/>
          </p:nvPr>
        </p:nvSpPr>
        <p:spPr>
          <a:xfrm>
            <a:off x="8428219" y="5324967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>
  <p:cSld name="Alleen titel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09c3b2ca6e_0_448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309c3b2ca6e_0_448"/>
          <p:cNvSpPr txBox="1">
            <a:spLocks noGrp="1"/>
          </p:cNvSpPr>
          <p:nvPr>
            <p:ph type="sldNum" idx="12"/>
          </p:nvPr>
        </p:nvSpPr>
        <p:spPr>
          <a:xfrm>
            <a:off x="8428219" y="5324967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>
  <p:cSld name="Inhoud met bijschrif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09c3b2ca6e_0_451"/>
          <p:cNvSpPr txBox="1">
            <a:spLocks noGrp="1"/>
          </p:cNvSpPr>
          <p:nvPr>
            <p:ph type="title"/>
          </p:nvPr>
        </p:nvSpPr>
        <p:spPr>
          <a:xfrm>
            <a:off x="457209" y="227541"/>
            <a:ext cx="3008400" cy="9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2000"/>
              <a:buFont typeface="Calibri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309c3b2ca6e_0_451"/>
          <p:cNvSpPr txBox="1">
            <a:spLocks noGrp="1"/>
          </p:cNvSpPr>
          <p:nvPr>
            <p:ph type="body" idx="1"/>
          </p:nvPr>
        </p:nvSpPr>
        <p:spPr>
          <a:xfrm>
            <a:off x="3575050" y="227545"/>
            <a:ext cx="5111700" cy="4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marL="1828800" lvl="3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  <a:defRPr/>
            </a:lvl4pPr>
            <a:lvl5pPr marL="2286000" lvl="4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»"/>
              <a:defRPr/>
            </a:lvl5pPr>
            <a:lvl6pPr marL="2743200" lvl="5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g309c3b2ca6e_0_451"/>
          <p:cNvSpPr txBox="1">
            <a:spLocks noGrp="1"/>
          </p:cNvSpPr>
          <p:nvPr>
            <p:ph type="body" idx="2"/>
          </p:nvPr>
        </p:nvSpPr>
        <p:spPr>
          <a:xfrm>
            <a:off x="457209" y="1195917"/>
            <a:ext cx="30084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marL="1828800" lvl="3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  <a:defRPr/>
            </a:lvl4pPr>
            <a:lvl5pPr marL="2286000" lvl="4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»"/>
              <a:defRPr/>
            </a:lvl5pPr>
            <a:lvl6pPr marL="2743200" lvl="5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g309c3b2ca6e_0_451"/>
          <p:cNvSpPr txBox="1">
            <a:spLocks noGrp="1"/>
          </p:cNvSpPr>
          <p:nvPr>
            <p:ph type="sldNum" idx="12"/>
          </p:nvPr>
        </p:nvSpPr>
        <p:spPr>
          <a:xfrm>
            <a:off x="8428219" y="5324967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>
  <p:cSld name="Afbeelding met bijschrif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9c3b2ca6e_0_456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4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2000"/>
              <a:buFont typeface="Calibri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309c3b2ca6e_0_456"/>
          <p:cNvSpPr>
            <a:spLocks noGrp="1"/>
          </p:cNvSpPr>
          <p:nvPr>
            <p:ph type="pic" idx="2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g309c3b2ca6e_0_456"/>
          <p:cNvSpPr txBox="1">
            <a:spLocks noGrp="1"/>
          </p:cNvSpPr>
          <p:nvPr>
            <p:ph type="body" idx="1"/>
          </p:nvPr>
        </p:nvSpPr>
        <p:spPr>
          <a:xfrm>
            <a:off x="1792288" y="4472785"/>
            <a:ext cx="54864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D5567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D5567"/>
              </a:buClr>
              <a:buSzPts val="1400"/>
              <a:buFont typeface="Calibri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D5567"/>
              </a:buClr>
              <a:buSzPts val="1400"/>
              <a:buFont typeface="Calibri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D5567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D5567"/>
              </a:buClr>
              <a:buSzPts val="1400"/>
              <a:buFont typeface="Calibri"/>
              <a:buNone/>
              <a:defRPr sz="1400"/>
            </a:lvl5pPr>
            <a:lvl6pPr marL="2743200" lvl="5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g309c3b2ca6e_0_456"/>
          <p:cNvSpPr txBox="1">
            <a:spLocks noGrp="1"/>
          </p:cNvSpPr>
          <p:nvPr>
            <p:ph type="sldNum" idx="12"/>
          </p:nvPr>
        </p:nvSpPr>
        <p:spPr>
          <a:xfrm>
            <a:off x="8428219" y="5324967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dia">
  <p:cSld name="Titeldia">
    <p:bg>
      <p:bgPr>
        <a:solidFill>
          <a:srgbClr val="FFFFF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309c3b2ca6e_0_461" descr="Google Shape;5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03" y="77952"/>
            <a:ext cx="1765065" cy="35301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309c3b2ca6e_0_461"/>
          <p:cNvSpPr txBox="1">
            <a:spLocks noGrp="1"/>
          </p:cNvSpPr>
          <p:nvPr>
            <p:ph type="title"/>
          </p:nvPr>
        </p:nvSpPr>
        <p:spPr>
          <a:xfrm>
            <a:off x="1143000" y="935037"/>
            <a:ext cx="6858000" cy="19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6000"/>
              <a:buFont typeface="Calibri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309c3b2ca6e_0_461"/>
          <p:cNvSpPr txBox="1">
            <a:spLocks noGrp="1"/>
          </p:cNvSpPr>
          <p:nvPr>
            <p:ph type="body" idx="1"/>
          </p:nvPr>
        </p:nvSpPr>
        <p:spPr>
          <a:xfrm>
            <a:off x="1143000" y="3001963"/>
            <a:ext cx="6858000" cy="13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/>
            </a:lvl5pPr>
            <a:lvl6pPr marL="2743200" lvl="5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g309c3b2ca6e_0_461"/>
          <p:cNvSpPr txBox="1">
            <a:spLocks noGrp="1"/>
          </p:cNvSpPr>
          <p:nvPr>
            <p:ph type="sldNum" idx="12"/>
          </p:nvPr>
        </p:nvSpPr>
        <p:spPr>
          <a:xfrm>
            <a:off x="8256769" y="532496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>
  <p:cSld name="Alleen tite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ldNum" idx="12"/>
          </p:nvPr>
        </p:nvSpPr>
        <p:spPr>
          <a:xfrm>
            <a:off x="8428176" y="5324947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en object 2">
  <p:cSld name="Titel en object 2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309c3b2ca6e_0_466" descr="Google Shape;5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03" y="77952"/>
            <a:ext cx="1765065" cy="35301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309c3b2ca6e_0_466"/>
          <p:cNvSpPr txBox="1"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309c3b2ca6e_0_466"/>
          <p:cNvSpPr txBox="1">
            <a:spLocks noGrp="1"/>
          </p:cNvSpPr>
          <p:nvPr>
            <p:ph type="body" idx="1"/>
          </p:nvPr>
        </p:nvSpPr>
        <p:spPr>
          <a:xfrm>
            <a:off x="628650" y="1520825"/>
            <a:ext cx="7886700" cy="3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/>
            </a:lvl5pPr>
            <a:lvl6pPr marL="2743200" lvl="5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g309c3b2ca6e_0_466"/>
          <p:cNvSpPr txBox="1">
            <a:spLocks noGrp="1"/>
          </p:cNvSpPr>
          <p:nvPr>
            <p:ph type="sldNum" idx="12"/>
          </p:nvPr>
        </p:nvSpPr>
        <p:spPr>
          <a:xfrm>
            <a:off x="8256769" y="532496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ekop 2">
  <p:cSld name="Sectiekop 2">
    <p:bg>
      <p:bgPr>
        <a:solidFill>
          <a:srgbClr val="FFFFF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309c3b2ca6e_0_471" descr="Google Shape;6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03" y="77952"/>
            <a:ext cx="1765065" cy="35301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309c3b2ca6e_0_471"/>
          <p:cNvSpPr txBox="1">
            <a:spLocks noGrp="1"/>
          </p:cNvSpPr>
          <p:nvPr>
            <p:ph type="title"/>
          </p:nvPr>
        </p:nvSpPr>
        <p:spPr>
          <a:xfrm>
            <a:off x="623887" y="1425575"/>
            <a:ext cx="7886700" cy="2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6000"/>
              <a:buFont typeface="Calibri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309c3b2ca6e_0_471"/>
          <p:cNvSpPr txBox="1">
            <a:spLocks noGrp="1"/>
          </p:cNvSpPr>
          <p:nvPr>
            <p:ph type="body" idx="1"/>
          </p:nvPr>
        </p:nvSpPr>
        <p:spPr>
          <a:xfrm>
            <a:off x="623887" y="3824287"/>
            <a:ext cx="78867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F979F"/>
              </a:buClr>
              <a:buSzPts val="2400"/>
              <a:buFont typeface="Calibri"/>
              <a:buNone/>
              <a:defRPr sz="2400">
                <a:solidFill>
                  <a:srgbClr val="8F979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F979F"/>
              </a:buClr>
              <a:buSzPts val="2400"/>
              <a:buFont typeface="Calibri"/>
              <a:buNone/>
              <a:defRPr sz="2400">
                <a:solidFill>
                  <a:srgbClr val="8F979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F979F"/>
              </a:buClr>
              <a:buSzPts val="2400"/>
              <a:buFont typeface="Calibri"/>
              <a:buNone/>
              <a:defRPr sz="2400">
                <a:solidFill>
                  <a:srgbClr val="8F979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F979F"/>
              </a:buClr>
              <a:buSzPts val="2400"/>
              <a:buFont typeface="Calibri"/>
              <a:buNone/>
              <a:defRPr sz="2400">
                <a:solidFill>
                  <a:srgbClr val="8F979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F979F"/>
              </a:buClr>
              <a:buSzPts val="2400"/>
              <a:buFont typeface="Calibri"/>
              <a:buNone/>
              <a:defRPr sz="2400">
                <a:solidFill>
                  <a:srgbClr val="8F979F"/>
                </a:solidFill>
              </a:defRPr>
            </a:lvl5pPr>
            <a:lvl6pPr marL="2743200" lvl="5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g309c3b2ca6e_0_471"/>
          <p:cNvSpPr txBox="1">
            <a:spLocks noGrp="1"/>
          </p:cNvSpPr>
          <p:nvPr>
            <p:ph type="sldNum" idx="12"/>
          </p:nvPr>
        </p:nvSpPr>
        <p:spPr>
          <a:xfrm>
            <a:off x="8256769" y="532496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houd van twee">
  <p:cSld name="Inhoud van twee">
    <p:bg>
      <p:bgPr>
        <a:solidFill>
          <a:srgbClr val="FFFFFF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309c3b2ca6e_0_476" descr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03" y="77952"/>
            <a:ext cx="1765065" cy="35301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309c3b2ca6e_0_476"/>
          <p:cNvSpPr txBox="1"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g309c3b2ca6e_0_476"/>
          <p:cNvSpPr txBox="1">
            <a:spLocks noGrp="1"/>
          </p:cNvSpPr>
          <p:nvPr>
            <p:ph type="body" idx="1"/>
          </p:nvPr>
        </p:nvSpPr>
        <p:spPr>
          <a:xfrm>
            <a:off x="628650" y="1520825"/>
            <a:ext cx="3867300" cy="3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/>
            </a:lvl5pPr>
            <a:lvl6pPr marL="2743200" lvl="5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g309c3b2ca6e_0_476"/>
          <p:cNvSpPr txBox="1">
            <a:spLocks noGrp="1"/>
          </p:cNvSpPr>
          <p:nvPr>
            <p:ph type="sldNum" idx="12"/>
          </p:nvPr>
        </p:nvSpPr>
        <p:spPr>
          <a:xfrm>
            <a:off x="8256769" y="532496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gelijking 2">
  <p:cSld name="Vergelijking 2">
    <p:bg>
      <p:bgPr>
        <a:solidFill>
          <a:srgbClr val="FFFFFF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309c3b2ca6e_0_481" descr="Google Shape;7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03" y="77952"/>
            <a:ext cx="1765065" cy="35301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309c3b2ca6e_0_481"/>
          <p:cNvSpPr txBox="1">
            <a:spLocks noGrp="1"/>
          </p:cNvSpPr>
          <p:nvPr>
            <p:ph type="title"/>
          </p:nvPr>
        </p:nvSpPr>
        <p:spPr>
          <a:xfrm>
            <a:off x="630237" y="304800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309c3b2ca6e_0_481"/>
          <p:cNvSpPr txBox="1">
            <a:spLocks noGrp="1"/>
          </p:cNvSpPr>
          <p:nvPr>
            <p:ph type="body" idx="1"/>
          </p:nvPr>
        </p:nvSpPr>
        <p:spPr>
          <a:xfrm>
            <a:off x="630237" y="1401762"/>
            <a:ext cx="386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 b="1"/>
            </a:lvl5pPr>
            <a:lvl6pPr marL="2743200" lvl="5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g309c3b2ca6e_0_481"/>
          <p:cNvSpPr txBox="1">
            <a:spLocks noGrp="1"/>
          </p:cNvSpPr>
          <p:nvPr>
            <p:ph type="body" idx="2"/>
          </p:nvPr>
        </p:nvSpPr>
        <p:spPr>
          <a:xfrm>
            <a:off x="4629150" y="1401762"/>
            <a:ext cx="3887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marL="1828800" lvl="3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  <a:defRPr/>
            </a:lvl4pPr>
            <a:lvl5pPr marL="2286000" lvl="4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»"/>
              <a:defRPr/>
            </a:lvl5pPr>
            <a:lvl6pPr marL="2743200" lvl="5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g309c3b2ca6e_0_481"/>
          <p:cNvSpPr txBox="1">
            <a:spLocks noGrp="1"/>
          </p:cNvSpPr>
          <p:nvPr>
            <p:ph type="sldNum" idx="12"/>
          </p:nvPr>
        </p:nvSpPr>
        <p:spPr>
          <a:xfrm>
            <a:off x="8256769" y="532496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leen titel 2">
  <p:cSld name="Alleen titel 2">
    <p:bg>
      <p:bgPr>
        <a:solidFill>
          <a:srgbClr val="FFFFFF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309c3b2ca6e_0_487" descr="Google Shape;7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03" y="77952"/>
            <a:ext cx="1765065" cy="35301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309c3b2ca6e_0_487"/>
          <p:cNvSpPr txBox="1"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g309c3b2ca6e_0_487"/>
          <p:cNvSpPr txBox="1">
            <a:spLocks noGrp="1"/>
          </p:cNvSpPr>
          <p:nvPr>
            <p:ph type="sldNum" idx="12"/>
          </p:nvPr>
        </p:nvSpPr>
        <p:spPr>
          <a:xfrm>
            <a:off x="8256769" y="532496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eg">
  <p:cSld name="Leeg">
    <p:bg>
      <p:bgPr>
        <a:solidFill>
          <a:srgbClr val="FFFFFF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309c3b2ca6e_0_491" descr="Google Shape;8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03" y="77952"/>
            <a:ext cx="1765065" cy="35301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309c3b2ca6e_0_491"/>
          <p:cNvSpPr txBox="1">
            <a:spLocks noGrp="1"/>
          </p:cNvSpPr>
          <p:nvPr>
            <p:ph type="sldNum" idx="12"/>
          </p:nvPr>
        </p:nvSpPr>
        <p:spPr>
          <a:xfrm>
            <a:off x="8256769" y="532496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houd met bijschrift 2">
  <p:cSld name="Inhoud met bijschrift 2">
    <p:bg>
      <p:bgPr>
        <a:solidFill>
          <a:srgbClr val="FFFFFF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309c3b2ca6e_0_494" descr="Google Shape;8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03" y="77952"/>
            <a:ext cx="1765065" cy="35301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309c3b2ca6e_0_494"/>
          <p:cNvSpPr txBox="1">
            <a:spLocks noGrp="1"/>
          </p:cNvSpPr>
          <p:nvPr>
            <p:ph type="title"/>
          </p:nvPr>
        </p:nvSpPr>
        <p:spPr>
          <a:xfrm>
            <a:off x="630237" y="381000"/>
            <a:ext cx="29496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3200"/>
              <a:buFont typeface="Calibri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g309c3b2ca6e_0_494"/>
          <p:cNvSpPr txBox="1">
            <a:spLocks noGrp="1"/>
          </p:cNvSpPr>
          <p:nvPr>
            <p:ph type="body" idx="1"/>
          </p:nvPr>
        </p:nvSpPr>
        <p:spPr>
          <a:xfrm>
            <a:off x="3887787" y="822325"/>
            <a:ext cx="4629300" cy="4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/>
            </a:lvl5pPr>
            <a:lvl6pPr marL="2743200" lvl="5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g309c3b2ca6e_0_494"/>
          <p:cNvSpPr txBox="1">
            <a:spLocks noGrp="1"/>
          </p:cNvSpPr>
          <p:nvPr>
            <p:ph type="body" idx="2"/>
          </p:nvPr>
        </p:nvSpPr>
        <p:spPr>
          <a:xfrm>
            <a:off x="630237" y="1714499"/>
            <a:ext cx="2949600" cy="31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marL="1828800" lvl="3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  <a:defRPr/>
            </a:lvl4pPr>
            <a:lvl5pPr marL="2286000" lvl="4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»"/>
              <a:defRPr/>
            </a:lvl5pPr>
            <a:lvl6pPr marL="2743200" lvl="5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g309c3b2ca6e_0_494"/>
          <p:cNvSpPr txBox="1">
            <a:spLocks noGrp="1"/>
          </p:cNvSpPr>
          <p:nvPr>
            <p:ph type="sldNum" idx="12"/>
          </p:nvPr>
        </p:nvSpPr>
        <p:spPr>
          <a:xfrm>
            <a:off x="8256769" y="532496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fbeelding met bijschrift 2">
  <p:cSld name="Afbeelding met bijschrift 2">
    <p:bg>
      <p:bgPr>
        <a:solidFill>
          <a:srgbClr val="FFFFFF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309c3b2ca6e_0_500" descr="Google Shape;8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03" y="77952"/>
            <a:ext cx="1765065" cy="35301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309c3b2ca6e_0_500"/>
          <p:cNvSpPr txBox="1">
            <a:spLocks noGrp="1"/>
          </p:cNvSpPr>
          <p:nvPr>
            <p:ph type="title"/>
          </p:nvPr>
        </p:nvSpPr>
        <p:spPr>
          <a:xfrm>
            <a:off x="630237" y="381000"/>
            <a:ext cx="29496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3200"/>
              <a:buFont typeface="Calibri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309c3b2ca6e_0_500"/>
          <p:cNvSpPr>
            <a:spLocks noGrp="1"/>
          </p:cNvSpPr>
          <p:nvPr>
            <p:ph type="pic" idx="2"/>
          </p:nvPr>
        </p:nvSpPr>
        <p:spPr>
          <a:xfrm>
            <a:off x="3887787" y="822325"/>
            <a:ext cx="4629300" cy="4062300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g309c3b2ca6e_0_500"/>
          <p:cNvSpPr txBox="1">
            <a:spLocks noGrp="1"/>
          </p:cNvSpPr>
          <p:nvPr>
            <p:ph type="body" idx="1"/>
          </p:nvPr>
        </p:nvSpPr>
        <p:spPr>
          <a:xfrm>
            <a:off x="630237" y="1714500"/>
            <a:ext cx="2949600" cy="31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5567"/>
              </a:buClr>
              <a:buSzPts val="1600"/>
              <a:buFont typeface="Calibri"/>
              <a:buNone/>
              <a:defRPr sz="1600"/>
            </a:lvl5pPr>
            <a:lvl6pPr marL="2743200" lvl="5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g309c3b2ca6e_0_500"/>
          <p:cNvSpPr txBox="1">
            <a:spLocks noGrp="1"/>
          </p:cNvSpPr>
          <p:nvPr>
            <p:ph type="sldNum" idx="12"/>
          </p:nvPr>
        </p:nvSpPr>
        <p:spPr>
          <a:xfrm>
            <a:off x="8256769" y="532496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>
  <p:cSld name="Titel en 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sldNum" idx="12"/>
          </p:nvPr>
        </p:nvSpPr>
        <p:spPr>
          <a:xfrm>
            <a:off x="8428176" y="5324947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>
  <p:cSld name="Sectiekop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722312" y="3672418"/>
            <a:ext cx="7772401" cy="113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4000"/>
              <a:buFont typeface="Calibri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F979F"/>
              </a:buClr>
              <a:buSzPts val="2000"/>
              <a:buFont typeface="Calibri"/>
              <a:buNone/>
              <a:defRPr sz="2000">
                <a:solidFill>
                  <a:srgbClr val="8F979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F979F"/>
              </a:buClr>
              <a:buSzPts val="2000"/>
              <a:buFont typeface="Calibri"/>
              <a:buNone/>
              <a:defRPr sz="2000">
                <a:solidFill>
                  <a:srgbClr val="8F979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F979F"/>
              </a:buClr>
              <a:buSzPts val="2000"/>
              <a:buFont typeface="Calibri"/>
              <a:buNone/>
              <a:defRPr sz="2000">
                <a:solidFill>
                  <a:srgbClr val="8F979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F979F"/>
              </a:buClr>
              <a:buSzPts val="2000"/>
              <a:buFont typeface="Calibri"/>
              <a:buNone/>
              <a:defRPr sz="2000">
                <a:solidFill>
                  <a:srgbClr val="8F979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F979F"/>
              </a:buClr>
              <a:buSzPts val="2000"/>
              <a:buFont typeface="Calibri"/>
              <a:buNone/>
              <a:defRPr sz="2000">
                <a:solidFill>
                  <a:srgbClr val="8F979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sldNum" idx="12"/>
          </p:nvPr>
        </p:nvSpPr>
        <p:spPr>
          <a:xfrm>
            <a:off x="8428176" y="5324947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objecten">
  <p:cSld name="Twee objecte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5567"/>
              </a:buClr>
              <a:buSzPts val="2800"/>
              <a:buChar char="•"/>
              <a:defRPr sz="2800"/>
            </a:lvl1pPr>
            <a:lvl2pPr marL="91440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5567"/>
              </a:buClr>
              <a:buSzPts val="2800"/>
              <a:buChar char="–"/>
              <a:defRPr sz="2800"/>
            </a:lvl2pPr>
            <a:lvl3pPr marL="1371600" lvl="2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5567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5567"/>
              </a:buClr>
              <a:buSzPts val="2800"/>
              <a:buChar char="–"/>
              <a:defRPr sz="2800"/>
            </a:lvl4pPr>
            <a:lvl5pPr marL="2286000" lvl="4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5567"/>
              </a:buClr>
              <a:buSzPts val="2800"/>
              <a:buChar char="»"/>
              <a:defRPr sz="2800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ldNum" idx="12"/>
          </p:nvPr>
        </p:nvSpPr>
        <p:spPr>
          <a:xfrm>
            <a:off x="8428176" y="5324947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>
  <p:cSld name="Vergelijking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5567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2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sldNum" idx="12"/>
          </p:nvPr>
        </p:nvSpPr>
        <p:spPr>
          <a:xfrm>
            <a:off x="8428176" y="5324947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>
  <p:cSld name="Inhoud met bijschrif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 txBox="1">
            <a:spLocks noGrp="1"/>
          </p:cNvSpPr>
          <p:nvPr>
            <p:ph type="title"/>
          </p:nvPr>
        </p:nvSpPr>
        <p:spPr>
          <a:xfrm>
            <a:off x="457210" y="227541"/>
            <a:ext cx="3008315" cy="96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2000"/>
              <a:buFont typeface="Calibri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1"/>
          </p:nvPr>
        </p:nvSpPr>
        <p:spPr>
          <a:xfrm>
            <a:off x="3575050" y="227545"/>
            <a:ext cx="5111750" cy="4877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2"/>
          </p:nvPr>
        </p:nvSpPr>
        <p:spPr>
          <a:xfrm>
            <a:off x="457210" y="1195919"/>
            <a:ext cx="3008315" cy="390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8428176" y="5324947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>
  <p:cSld name="Afbeelding met bijschrif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401" cy="472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2000"/>
              <a:buFont typeface="Calibri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>
            <a:spLocks noGrp="1"/>
          </p:cNvSpPr>
          <p:nvPr>
            <p:ph type="pic" idx="2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26"/>
          <p:cNvSpPr txBox="1">
            <a:spLocks noGrp="1"/>
          </p:cNvSpPr>
          <p:nvPr>
            <p:ph type="body" idx="1"/>
          </p:nvPr>
        </p:nvSpPr>
        <p:spPr>
          <a:xfrm>
            <a:off x="1792288" y="4472785"/>
            <a:ext cx="5486401" cy="67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D5567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D5567"/>
              </a:buClr>
              <a:buSzPts val="1400"/>
              <a:buFont typeface="Calibri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D5567"/>
              </a:buClr>
              <a:buSzPts val="1400"/>
              <a:buFont typeface="Calibri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D5567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D5567"/>
              </a:buClr>
              <a:buSzPts val="1400"/>
              <a:buFont typeface="Calibri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8428176" y="5324947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56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7" descr="Afbeelding 7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5028" y="58489"/>
            <a:ext cx="1963087" cy="3926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7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sldNum" idx="12"/>
          </p:nvPr>
        </p:nvSpPr>
        <p:spPr>
          <a:xfrm>
            <a:off x="8428176" y="5324947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567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309c3b2ca6e_0_411" descr="Google Shape;6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5028" y="58487"/>
            <a:ext cx="1963088" cy="39262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309c3b2ca6e_0_411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g309c3b2ca6e_0_411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D556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D556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g309c3b2ca6e_0_411"/>
          <p:cNvSpPr txBox="1">
            <a:spLocks noGrp="1"/>
          </p:cNvSpPr>
          <p:nvPr>
            <p:ph type="sldNum" idx="12"/>
          </p:nvPr>
        </p:nvSpPr>
        <p:spPr>
          <a:xfrm>
            <a:off x="8428219" y="5324967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79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F9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tewelzijn.nl/berg-en-dal/samenleven-in-de-wijk/nlzve-voorzorgcirkel/?gemeente=berg-en-da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>
          <a:extLst>
            <a:ext uri="{FF2B5EF4-FFF2-40B4-BE49-F238E27FC236}">
              <a16:creationId xmlns:a16="http://schemas.microsoft.com/office/drawing/2014/main" id="{2514267D-F56D-F601-490F-5F3585A08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3080d11bdbf_0_145" descr="Afbeelding 12">
            <a:extLst>
              <a:ext uri="{FF2B5EF4-FFF2-40B4-BE49-F238E27FC236}">
                <a16:creationId xmlns:a16="http://schemas.microsoft.com/office/drawing/2014/main" id="{ABAC275B-07D5-CB27-3D87-658998B577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00"/>
            <a:ext cx="9144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C924707-0C88-441B-8B6C-B2C99C03470A}"/>
              </a:ext>
            </a:extLst>
          </p:cNvPr>
          <p:cNvSpPr txBox="1"/>
          <p:nvPr/>
        </p:nvSpPr>
        <p:spPr>
          <a:xfrm>
            <a:off x="1163915" y="1432742"/>
            <a:ext cx="677620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9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WELKOM</a:t>
            </a:r>
          </a:p>
          <a:p>
            <a:r>
              <a:rPr lang="nl-NL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	Samen op weg naar een hechte 		gemeenschap in Oosterhout</a:t>
            </a:r>
          </a:p>
        </p:txBody>
      </p:sp>
    </p:spTree>
    <p:extLst>
      <p:ext uri="{BB962C8B-B14F-4D97-AF65-F5344CB8AC3E}">
        <p14:creationId xmlns:p14="http://schemas.microsoft.com/office/powerpoint/2010/main" val="167243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09c3b2ca6e_0_0"/>
          <p:cNvSpPr txBox="1"/>
          <p:nvPr/>
        </p:nvSpPr>
        <p:spPr>
          <a:xfrm>
            <a:off x="782319" y="440807"/>
            <a:ext cx="7407900" cy="46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D6DA"/>
              </a:buClr>
              <a:buSzPts val="2400"/>
              <a:buFont typeface="Calibri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94D6DA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PROGRAMMA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309c3b2ca6e_0_0"/>
          <p:cNvSpPr txBox="1"/>
          <p:nvPr/>
        </p:nvSpPr>
        <p:spPr>
          <a:xfrm>
            <a:off x="615400" y="1383675"/>
            <a:ext cx="4422000" cy="2462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Char char="●"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19.00 Welkom,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voorstellen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Char char="●"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19.15 </a:t>
            </a:r>
            <a:r>
              <a:rPr lang="en-US" sz="1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Cor’s </a:t>
            </a:r>
            <a:r>
              <a:rPr lang="en-US" sz="19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voorzorgcirkel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Char char="●"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19.25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Groepsgesprekken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Char char="●"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20.00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Terugkoppeling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Char char="●"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20.10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Afsluiting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vervolg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1079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tabLst/>
              <a:defRPr/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g309c3b2ca6e_0_0" title="VZC ALmere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7000" y="1608607"/>
            <a:ext cx="3330376" cy="2497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903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63899A51-BCD1-8C12-B903-42601D04F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09c3b2ca6e_0_0">
            <a:extLst>
              <a:ext uri="{FF2B5EF4-FFF2-40B4-BE49-F238E27FC236}">
                <a16:creationId xmlns:a16="http://schemas.microsoft.com/office/drawing/2014/main" id="{35EC644D-48DF-4433-EB87-6C891721A7AA}"/>
              </a:ext>
            </a:extLst>
          </p:cNvPr>
          <p:cNvSpPr txBox="1"/>
          <p:nvPr/>
        </p:nvSpPr>
        <p:spPr>
          <a:xfrm>
            <a:off x="782319" y="440807"/>
            <a:ext cx="7407900" cy="4001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D6DA"/>
              </a:buClr>
              <a:buSzPts val="2400"/>
              <a:buFont typeface="Calibri"/>
              <a:buNone/>
              <a:tabLst/>
              <a:defRPr/>
            </a:pPr>
            <a:r>
              <a:rPr lang="en-US" sz="2400" dirty="0" err="1">
                <a:solidFill>
                  <a:srgbClr val="94D6DA"/>
                </a:solidFill>
                <a:latin typeface="Calibri"/>
                <a:ea typeface="Arial"/>
                <a:cs typeface="Calibri"/>
                <a:sym typeface="Calibri"/>
              </a:rPr>
              <a:t>Fil</a:t>
            </a:r>
            <a:r>
              <a:rPr lang="en-US" sz="2400" dirty="0" err="1">
                <a:solidFill>
                  <a:srgbClr val="94D6DA"/>
                </a:solidFill>
                <a:latin typeface="Calibri"/>
                <a:cs typeface="Calibri"/>
                <a:sym typeface="Calibri"/>
              </a:rPr>
              <a:t>mpje</a:t>
            </a:r>
            <a:endParaRPr lang="en-US" sz="2400" dirty="0">
              <a:solidFill>
                <a:srgbClr val="94D6DA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D6DA"/>
              </a:buClr>
              <a:buSzPts val="2400"/>
              <a:buFont typeface="Calibri"/>
              <a:buNone/>
              <a:tabLst/>
              <a:defRPr/>
            </a:pPr>
            <a:endParaRPr lang="en-US" sz="2400" dirty="0">
              <a:solidFill>
                <a:srgbClr val="94D6DA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D6DA"/>
              </a:buClr>
              <a:buSzPts val="2400"/>
              <a:buFont typeface="Calibri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4D6DA"/>
              </a:solidFill>
              <a:effectLst/>
              <a:uLnTx/>
              <a:uFillTx/>
              <a:latin typeface="Calibri"/>
              <a:ea typeface="Arial"/>
              <a:cs typeface="Calibri"/>
              <a:sym typeface="Calibri"/>
            </a:endParaRPr>
          </a:p>
          <a:p>
            <a:pPr lvl="0" algn="ctr">
              <a:buClr>
                <a:srgbClr val="94D6DA"/>
              </a:buClr>
              <a:buSzPts val="2400"/>
              <a:defRPr/>
            </a:pPr>
            <a:r>
              <a:rPr lang="nl-NL" dirty="0">
                <a:hlinkClick r:id="rId3"/>
              </a:rPr>
              <a:t>Voorzorgcirkel | Forte Welzijn</a:t>
            </a:r>
            <a:endParaRPr lang="nl-NL" dirty="0"/>
          </a:p>
          <a:p>
            <a:pPr lvl="0" algn="ctr">
              <a:buClr>
                <a:srgbClr val="94D6DA"/>
              </a:buClr>
              <a:buSzPts val="2400"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Clr>
                <a:srgbClr val="94D6DA"/>
              </a:buClr>
              <a:buSzPts val="2400"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Clr>
                <a:srgbClr val="94D6DA"/>
              </a:buClr>
              <a:buSzPts val="2400"/>
              <a:defRPr/>
            </a:pPr>
            <a:endParaRPr lang="nl-NL" dirty="0"/>
          </a:p>
          <a:p>
            <a:pPr lvl="0" algn="ctr">
              <a:buClr>
                <a:srgbClr val="94D6DA"/>
              </a:buClr>
              <a:buSzPts val="2400"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Clr>
                <a:srgbClr val="94D6DA"/>
              </a:buClr>
              <a:buSzPts val="2400"/>
              <a:defRPr/>
            </a:pPr>
            <a:endParaRPr lang="nl-NL" dirty="0"/>
          </a:p>
          <a:p>
            <a:pPr lvl="0" algn="ctr">
              <a:buClr>
                <a:srgbClr val="94D6DA"/>
              </a:buClr>
              <a:buSzPts val="2400"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Clr>
                <a:srgbClr val="94D6DA"/>
              </a:buClr>
              <a:buSzPts val="2400"/>
              <a:defRPr/>
            </a:pPr>
            <a:endParaRPr lang="nl-NL" dirty="0"/>
          </a:p>
          <a:p>
            <a:pPr lvl="0" algn="ctr">
              <a:buClr>
                <a:srgbClr val="94D6DA"/>
              </a:buClr>
              <a:buSzPts val="2400"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Clr>
                <a:srgbClr val="94D6DA"/>
              </a:buClr>
              <a:buSzPts val="2400"/>
              <a:defRPr/>
            </a:pPr>
            <a:endParaRPr lang="nl-NL" dirty="0"/>
          </a:p>
          <a:p>
            <a:pPr lvl="0" algn="ctr">
              <a:buClr>
                <a:srgbClr val="94D6DA"/>
              </a:buClr>
              <a:buSzPts val="2400"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Clr>
                <a:srgbClr val="94D6DA"/>
              </a:buClr>
              <a:buSzPts val="2400"/>
              <a:defRPr/>
            </a:pPr>
            <a:endParaRPr lang="nl-NL" dirty="0"/>
          </a:p>
          <a:p>
            <a:pPr lvl="0" algn="ctr">
              <a:buClr>
                <a:srgbClr val="94D6DA"/>
              </a:buClr>
              <a:buSzPts val="2400"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CDE1B17-A9E4-E78A-6B33-9A1A2FD5F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792" y="2139696"/>
            <a:ext cx="6134415" cy="322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6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"/>
          <p:cNvSpPr txBox="1">
            <a:spLocks noGrp="1"/>
          </p:cNvSpPr>
          <p:nvPr>
            <p:ph type="subTitle" idx="4294967295"/>
          </p:nvPr>
        </p:nvSpPr>
        <p:spPr>
          <a:xfrm>
            <a:off x="-2168728" y="6988531"/>
            <a:ext cx="5507491" cy="55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"/>
          <p:cNvSpPr txBox="1"/>
          <p:nvPr/>
        </p:nvSpPr>
        <p:spPr>
          <a:xfrm>
            <a:off x="35510" y="35730"/>
            <a:ext cx="9072979" cy="5847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67"/>
              </a:buClr>
              <a:buSzPts val="4000"/>
              <a:buFont typeface="Calibri"/>
              <a:buNone/>
            </a:pPr>
            <a:r>
              <a:rPr lang="nl-NL" sz="3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 onze buurt kijken we naar elkaar om</a:t>
            </a:r>
            <a:endParaRPr sz="32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C0C6C25-4D31-7CBB-727A-57A48AC19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9" y="1031676"/>
            <a:ext cx="4307612" cy="9621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5C2A8A6-D21A-70DA-C13E-EC1687050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876" y="1006507"/>
            <a:ext cx="3740453" cy="15164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34E16CD-4D00-162A-9196-6B53C10BC1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090" y="2472356"/>
            <a:ext cx="2678064" cy="98436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476701A-2BF1-1071-249E-6B0EEEDC85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39" y="3690580"/>
            <a:ext cx="5876925" cy="685800"/>
          </a:xfrm>
          <a:prstGeom prst="rect">
            <a:avLst/>
          </a:prstGeom>
        </p:spPr>
      </p:pic>
      <p:pic>
        <p:nvPicPr>
          <p:cNvPr id="1026" name="Picture 2" descr="zorg voor elkaar concept voor website en mobiele site 3326398 Vectorkunst  bij Vecteezy">
            <a:extLst>
              <a:ext uri="{FF2B5EF4-FFF2-40B4-BE49-F238E27FC236}">
                <a16:creationId xmlns:a16="http://schemas.microsoft.com/office/drawing/2014/main" id="{A1B747D6-5584-2104-B013-422A01C1E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35" y="4518900"/>
            <a:ext cx="1765987" cy="117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7B8FF62D-D7C3-1CAA-7A07-AED7526910EF}"/>
              </a:ext>
            </a:extLst>
          </p:cNvPr>
          <p:cNvSpPr txBox="1"/>
          <p:nvPr/>
        </p:nvSpPr>
        <p:spPr>
          <a:xfrm>
            <a:off x="2384556" y="4895534"/>
            <a:ext cx="4403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>
                <a:solidFill>
                  <a:schemeClr val="accent1">
                    <a:lumMod val="75000"/>
                  </a:schemeClr>
                </a:solidFill>
              </a:rPr>
              <a:t>Zorg voor elkaar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E399575-56CC-0C47-82D0-67DD82B5EE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9594" y="2680270"/>
            <a:ext cx="4219575" cy="9525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A6CB3CA7-8A6A-4EB7-2FE3-E3D0800DB2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8660" y="3924694"/>
            <a:ext cx="2919829" cy="175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58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47489647fd_0_5"/>
          <p:cNvSpPr txBox="1"/>
          <p:nvPr/>
        </p:nvSpPr>
        <p:spPr>
          <a:xfrm>
            <a:off x="868044" y="336482"/>
            <a:ext cx="740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Een manier om te komen tot een Zorgzame Samenleving</a:t>
            </a:r>
            <a:r>
              <a:rPr lang="en-US" sz="24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g347489647fd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985" y="800221"/>
            <a:ext cx="7619599" cy="478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47489647fd_0_0"/>
          <p:cNvSpPr txBox="1"/>
          <p:nvPr/>
        </p:nvSpPr>
        <p:spPr>
          <a:xfrm>
            <a:off x="782319" y="440807"/>
            <a:ext cx="740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 err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Kenmerken</a:t>
            </a:r>
            <a:r>
              <a:rPr lang="en-US" sz="2400" b="0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van </a:t>
            </a:r>
            <a:r>
              <a:rPr lang="en-US" sz="2400" b="0" i="0" u="none" strike="noStrike" cap="none" dirty="0" err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een</a:t>
            </a:r>
            <a:r>
              <a:rPr lang="en-US" sz="2400" b="0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Voorzorgcirkel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347489647fd_0_0"/>
          <p:cNvSpPr txBox="1"/>
          <p:nvPr/>
        </p:nvSpPr>
        <p:spPr>
          <a:xfrm>
            <a:off x="782325" y="902500"/>
            <a:ext cx="7928700" cy="421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Char char="●"/>
            </a:pP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Uit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voorzorg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ontwikkelen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Voor het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geval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voorsorteren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op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hechte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gemeenschap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9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indent="-336550">
              <a:buClr>
                <a:srgbClr val="FFFFFF"/>
              </a:buClr>
              <a:buSzPts val="1900"/>
              <a:buFont typeface="Calibri"/>
              <a:buChar char="●"/>
            </a:pP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Gezonde</a:t>
            </a:r>
            <a:r>
              <a:rPr lang="en-US" sz="1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vitale</a:t>
            </a:r>
            <a:r>
              <a:rPr lang="en-US" sz="1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9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mensen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helpen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meer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hulpbehoeftige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9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mensen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evenwicht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aantal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tussen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beide</a:t>
            </a:r>
            <a:r>
              <a:rPr lang="en-US" sz="1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9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Char char="●"/>
            </a:pP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Wederkerig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je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helpt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nu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wordt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later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zelf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geholpen</a:t>
            </a:r>
            <a:r>
              <a:rPr lang="en-US" sz="1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900" b="0" i="0" u="none" strike="noStrike" cap="none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Char char="●"/>
            </a:pP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Inventarisatie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van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hulpvraag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hulpaanbod</a:t>
            </a:r>
            <a:r>
              <a:rPr lang="en-US" sz="1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9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indent="-336550">
              <a:buClr>
                <a:srgbClr val="FFFFFF"/>
              </a:buClr>
              <a:buSzPts val="1900"/>
              <a:buFont typeface="Calibri"/>
              <a:buChar char="●"/>
            </a:pP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Bestaat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uit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ong</a:t>
            </a:r>
            <a:r>
              <a:rPr lang="en-US" sz="1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 5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– 12 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personen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adressen</a:t>
            </a: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Char char="●"/>
            </a:pP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Creëert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een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hulpzekere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situatie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verzekerd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van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hulp</a:t>
            </a:r>
            <a:r>
              <a:rPr lang="en-US" sz="1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900" b="0" i="0" u="none" strike="noStrike" cap="none" dirty="0" err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Char char="●"/>
            </a:pP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Vrijwillig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maar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niet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vrijblijvend</a:t>
            </a:r>
            <a:r>
              <a:rPr lang="en-US" sz="1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900" b="0" i="0" u="none" strike="noStrike" cap="none" dirty="0" err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Char char="●"/>
            </a:pP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Loop-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fietsafstand</a:t>
            </a:r>
            <a:r>
              <a:rPr lang="en-US" sz="1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900" b="0" i="0" u="none" strike="noStrike" cap="none" dirty="0" err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Char char="●"/>
            </a:pP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Een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zorgzame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samenleving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draagt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bij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aan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het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verminderen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druk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op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zorg</a:t>
            </a:r>
            <a:r>
              <a:rPr lang="en-US" sz="1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900" b="0" i="0" u="none" strike="noStrike" cap="none" dirty="0" err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Char char="●"/>
            </a:pP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Draagt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bij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aan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ontmoeting</a:t>
            </a:r>
            <a:r>
              <a:rPr lang="en-US" sz="1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daardoor</a:t>
            </a:r>
            <a:r>
              <a:rPr lang="en-US" sz="1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minder </a:t>
            </a:r>
            <a:r>
              <a:rPr lang="en-US" sz="19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eenzaamheid</a:t>
            </a:r>
            <a:r>
              <a:rPr lang="en-US" sz="1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900" b="0" i="0" u="none" strike="noStrike" cap="none" dirty="0" err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944070C6-C074-40C9-2B48-A026A0C1A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47489647fd_0_23">
            <a:extLst>
              <a:ext uri="{FF2B5EF4-FFF2-40B4-BE49-F238E27FC236}">
                <a16:creationId xmlns:a16="http://schemas.microsoft.com/office/drawing/2014/main" id="{74F4C1A4-295B-E302-7B82-704544D657C5}"/>
              </a:ext>
            </a:extLst>
          </p:cNvPr>
          <p:cNvSpPr txBox="1"/>
          <p:nvPr/>
        </p:nvSpPr>
        <p:spPr>
          <a:xfrm>
            <a:off x="782319" y="666232"/>
            <a:ext cx="7407900" cy="58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D6DA"/>
              </a:buClr>
              <a:buSzPts val="2400"/>
              <a:buFont typeface="Arial"/>
              <a:buNone/>
              <a:tabLst/>
              <a:defRPr/>
            </a:pPr>
            <a:r>
              <a:rPr lang="en-US" sz="3200" dirty="0" err="1">
                <a:solidFill>
                  <a:srgbClr val="94D6DA"/>
                </a:solidFill>
                <a:latin typeface="Calibri"/>
                <a:ea typeface="Calibri"/>
                <a:cs typeface="Calibri"/>
                <a:sym typeface="Calibri"/>
              </a:rPr>
              <a:t>Groepsgesprekken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94D6DA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249" name="Google Shape;249;g347489647fd_0_23">
            <a:extLst>
              <a:ext uri="{FF2B5EF4-FFF2-40B4-BE49-F238E27FC236}">
                <a16:creationId xmlns:a16="http://schemas.microsoft.com/office/drawing/2014/main" id="{91BA8965-8234-BF6F-C5D8-CF6F843D3DEB}"/>
              </a:ext>
            </a:extLst>
          </p:cNvPr>
          <p:cNvSpPr txBox="1"/>
          <p:nvPr/>
        </p:nvSpPr>
        <p:spPr>
          <a:xfrm>
            <a:off x="607650" y="1508325"/>
            <a:ext cx="7928700" cy="2985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AutoNum type="arabicPeriod"/>
              <a:tabLst/>
              <a:defRPr/>
            </a:pPr>
            <a:r>
              <a:rPr lang="nl-NL" sz="2400" b="1" dirty="0">
                <a:solidFill>
                  <a:srgbClr val="FFFFFF"/>
                </a:solidFill>
                <a:latin typeface="Calibri"/>
                <a:cs typeface="Calibri"/>
              </a:rPr>
              <a:t>Wat betekent een hechte gemeenschap voor jou?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01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  <a:p>
            <a:pPr marL="5588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AutoNum type="arabicPeriod" startAt="2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Hoe is het </a:t>
            </a:r>
            <a:r>
              <a:rPr lang="en-US" sz="2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</a:t>
            </a: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jouw</a:t>
            </a: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straat</a:t>
            </a: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buurt</a:t>
            </a: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5588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AutoNum type="arabicPeriod" startAt="2"/>
              <a:tabLst/>
              <a:defRPr/>
            </a:pPr>
            <a:endParaRPr lang="en-US" sz="2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88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AutoNum type="arabicPeriod" startAt="2"/>
              <a:tabLst/>
              <a:defRPr/>
            </a:pP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Wat </a:t>
            </a:r>
            <a:r>
              <a:rPr lang="en-US" sz="2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kun</a:t>
            </a: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sz="2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bieden</a:t>
            </a: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 Wat ga je </a:t>
            </a:r>
            <a:r>
              <a:rPr lang="en-US" sz="2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vragen</a:t>
            </a: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 Wat mag je </a:t>
            </a:r>
            <a:r>
              <a:rPr lang="en-US" sz="2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vragen</a:t>
            </a: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5588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AutoNum type="arabicPeriod" startAt="2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01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570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8735AEB8-45BA-C373-FACB-B2C22C4E7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47489647fd_0_23">
            <a:extLst>
              <a:ext uri="{FF2B5EF4-FFF2-40B4-BE49-F238E27FC236}">
                <a16:creationId xmlns:a16="http://schemas.microsoft.com/office/drawing/2014/main" id="{D0D86226-8D48-E333-DD80-6C5537B5338D}"/>
              </a:ext>
            </a:extLst>
          </p:cNvPr>
          <p:cNvSpPr txBox="1"/>
          <p:nvPr/>
        </p:nvSpPr>
        <p:spPr>
          <a:xfrm>
            <a:off x="782319" y="666232"/>
            <a:ext cx="7407900" cy="58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D6DA"/>
              </a:buClr>
              <a:buSzPts val="2400"/>
              <a:buFont typeface="Arial"/>
              <a:buNone/>
              <a:tabLst/>
              <a:defRPr/>
            </a:pPr>
            <a:r>
              <a:rPr lang="en-US" sz="3200">
                <a:solidFill>
                  <a:srgbClr val="94D6DA"/>
                </a:solidFill>
                <a:latin typeface="Calibri"/>
                <a:ea typeface="Calibri"/>
                <a:cs typeface="Calibri"/>
                <a:sym typeface="Calibri"/>
              </a:rPr>
              <a:t>Afsluiting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94D6D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94D6D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94D6D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94D6D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vervolg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94D6DA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249" name="Google Shape;249;g347489647fd_0_23">
            <a:extLst>
              <a:ext uri="{FF2B5EF4-FFF2-40B4-BE49-F238E27FC236}">
                <a16:creationId xmlns:a16="http://schemas.microsoft.com/office/drawing/2014/main" id="{1BC6CADC-7A4F-7E0F-082D-AC0F515C0DA0}"/>
              </a:ext>
            </a:extLst>
          </p:cNvPr>
          <p:cNvSpPr txBox="1"/>
          <p:nvPr/>
        </p:nvSpPr>
        <p:spPr>
          <a:xfrm>
            <a:off x="607650" y="1508325"/>
            <a:ext cx="7928700" cy="261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AutoNum type="arabicPeriod"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Welke afspraken zijn tot stand gekomen?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01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  <a:p>
            <a:pPr marL="5588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AutoNum type="arabicPeriod" startAt="2"/>
              <a:tabLst/>
              <a:defRPr/>
            </a:pPr>
            <a:r>
              <a:rPr lang="en-US" sz="2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Vervolg</a:t>
            </a: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sz="2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Bijeenkomst</a:t>
            </a: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Appgroep</a:t>
            </a: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sz="2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Facebookgroep</a:t>
            </a: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5588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AutoNum type="arabicPeriod" startAt="2"/>
              <a:tabLst/>
              <a:defRPr/>
            </a:pPr>
            <a:endParaRPr lang="en-US" sz="2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tabLst/>
              <a:defRPr/>
            </a:pPr>
            <a:endParaRPr lang="en-US" sz="2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88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AutoNum type="arabicPeriod" startAt="2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01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74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-thema">
      <a:dk1>
        <a:srgbClr val="3D5567"/>
      </a:dk1>
      <a:lt1>
        <a:srgbClr val="3D5567"/>
      </a:lt1>
      <a:dk2>
        <a:srgbClr val="A7A7A7"/>
      </a:dk2>
      <a:lt2>
        <a:srgbClr val="535353"/>
      </a:lt2>
      <a:accent1>
        <a:srgbClr val="E4CE9B"/>
      </a:accent1>
      <a:accent2>
        <a:srgbClr val="E54625"/>
      </a:accent2>
      <a:accent3>
        <a:srgbClr val="00838F"/>
      </a:accent3>
      <a:accent4>
        <a:srgbClr val="E3A11F"/>
      </a:accent4>
      <a:accent5>
        <a:srgbClr val="94D6DA"/>
      </a:accent5>
      <a:accent6>
        <a:srgbClr val="176B1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-thema">
      <a:dk1>
        <a:srgbClr val="3D5567"/>
      </a:dk1>
      <a:lt1>
        <a:srgbClr val="3D5567"/>
      </a:lt1>
      <a:dk2>
        <a:srgbClr val="A7A7A7"/>
      </a:dk2>
      <a:lt2>
        <a:srgbClr val="535353"/>
      </a:lt2>
      <a:accent1>
        <a:srgbClr val="E4CE9B"/>
      </a:accent1>
      <a:accent2>
        <a:srgbClr val="E54625"/>
      </a:accent2>
      <a:accent3>
        <a:srgbClr val="00838F"/>
      </a:accent3>
      <a:accent4>
        <a:srgbClr val="E3A11F"/>
      </a:accent4>
      <a:accent5>
        <a:srgbClr val="94D6DA"/>
      </a:accent5>
      <a:accent6>
        <a:srgbClr val="176B1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-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4CE9B"/>
      </a:accent1>
      <a:accent2>
        <a:srgbClr val="E54625"/>
      </a:accent2>
      <a:accent3>
        <a:srgbClr val="00838F"/>
      </a:accent3>
      <a:accent4>
        <a:srgbClr val="E3A11F"/>
      </a:accent4>
      <a:accent5>
        <a:srgbClr val="94D6DA"/>
      </a:accent5>
      <a:accent6>
        <a:srgbClr val="176B1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120359-bbe5-4ecc-9da0-10576512ef2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E7AFBA057EBC419C3F264767661951" ma:contentTypeVersion="10" ma:contentTypeDescription="Een nieuw document maken." ma:contentTypeScope="" ma:versionID="35cde15e47e712ad2126599687df2853">
  <xsd:schema xmlns:xsd="http://www.w3.org/2001/XMLSchema" xmlns:xs="http://www.w3.org/2001/XMLSchema" xmlns:p="http://schemas.microsoft.com/office/2006/metadata/properties" xmlns:ns2="71120359-bbe5-4ecc-9da0-10576512ef23" targetNamespace="http://schemas.microsoft.com/office/2006/metadata/properties" ma:root="true" ma:fieldsID="59227b2741e6f20a39415e1fbe467169" ns2:_="">
    <xsd:import namespace="71120359-bbe5-4ecc-9da0-10576512ef2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20359-bbe5-4ecc-9da0-10576512ef2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c8c9c988-22be-4199-a2de-dbbf2bc96e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10C97B-E649-4B77-8357-C16C5B035293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71120359-bbe5-4ecc-9da0-10576512ef23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A40F6AA-FEDB-43C4-82BA-E7E9F24A9D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2695FE-B3F2-4BB7-9A8D-FC94BA850E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120359-bbe5-4ecc-9da0-10576512ef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231</Words>
  <Application>Microsoft Office PowerPoint</Application>
  <PresentationFormat>Diavoorstelling (16:10)</PresentationFormat>
  <Paragraphs>59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Calibri</vt:lpstr>
      <vt:lpstr>Arial</vt:lpstr>
      <vt:lpstr>Helvetica Neue</vt:lpstr>
      <vt:lpstr>Office-thema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José Verlaan</dc:creator>
  <cp:lastModifiedBy>Masha Gromova</cp:lastModifiedBy>
  <cp:revision>175</cp:revision>
  <dcterms:modified xsi:type="dcterms:W3CDTF">2025-10-23T08:03:40Z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0x0101001AE7AFBA057EBC419C3F264767661951</vt:lpwstr>
  </property>
  <property fmtid="{D5CDD505-2E9C-101B-9397-08002B2CF9AE}" pid="3" name="Order">
    <vt:r8>170100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